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15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45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73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04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32" algn="l" defTabSz="45712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6197"/>
  </p:normalViewPr>
  <p:slideViewPr>
    <p:cSldViewPr snapToGrid="0" snapToObjects="1">
      <p:cViewPr>
        <p:scale>
          <a:sx n="100" d="100"/>
          <a:sy n="100" d="100"/>
        </p:scale>
        <p:origin x="352" y="-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496484"/>
            <a:ext cx="5829301" cy="318346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2" y="4802719"/>
            <a:ext cx="5143499" cy="22076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4" indent="0" algn="ctr">
              <a:buNone/>
              <a:defRPr sz="1349"/>
            </a:lvl3pPr>
            <a:lvl4pPr marL="1028633" indent="0" algn="ctr">
              <a:buNone/>
              <a:defRPr sz="1200"/>
            </a:lvl4pPr>
            <a:lvl5pPr marL="1371511" indent="0" algn="ctr">
              <a:buNone/>
              <a:defRPr sz="1200"/>
            </a:lvl5pPr>
            <a:lvl6pPr marL="1714389" indent="0" algn="ctr">
              <a:buNone/>
              <a:defRPr sz="1200"/>
            </a:lvl6pPr>
            <a:lvl7pPr marL="2057266" indent="0" algn="ctr">
              <a:buNone/>
              <a:defRPr sz="1200"/>
            </a:lvl7pPr>
            <a:lvl8pPr marL="2400144" indent="0" algn="ctr">
              <a:buNone/>
              <a:defRPr sz="1200"/>
            </a:lvl8pPr>
            <a:lvl9pPr marL="27430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4"/>
            <a:ext cx="5915026" cy="3803649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7"/>
            <a:ext cx="5915026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4169"/>
            <a:ext cx="2914649" cy="58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4" y="2434169"/>
            <a:ext cx="2914649" cy="58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486836"/>
            <a:ext cx="5915026" cy="1767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6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4" indent="0">
              <a:buNone/>
              <a:defRPr sz="1349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6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1"/>
            <a:ext cx="290125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4" indent="0">
              <a:buNone/>
              <a:defRPr sz="1349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6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09601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69"/>
            <a:ext cx="3471862" cy="64981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743201"/>
            <a:ext cx="2211884" cy="5082116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4" indent="0">
              <a:buNone/>
              <a:defRPr sz="900"/>
            </a:lvl3pPr>
            <a:lvl4pPr marL="1028633" indent="0">
              <a:buNone/>
              <a:defRPr sz="749"/>
            </a:lvl4pPr>
            <a:lvl5pPr marL="1371511" indent="0">
              <a:buNone/>
              <a:defRPr sz="749"/>
            </a:lvl5pPr>
            <a:lvl6pPr marL="1714389" indent="0">
              <a:buNone/>
              <a:defRPr sz="749"/>
            </a:lvl6pPr>
            <a:lvl7pPr marL="2057266" indent="0">
              <a:buNone/>
              <a:defRPr sz="749"/>
            </a:lvl7pPr>
            <a:lvl8pPr marL="2400144" indent="0">
              <a:buNone/>
              <a:defRPr sz="749"/>
            </a:lvl8pPr>
            <a:lvl9pPr marL="274302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09601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69"/>
            <a:ext cx="3471862" cy="64981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4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6" indent="0">
              <a:buNone/>
              <a:defRPr sz="1500"/>
            </a:lvl7pPr>
            <a:lvl8pPr marL="2400144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743201"/>
            <a:ext cx="2211884" cy="5082116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4" indent="0">
              <a:buNone/>
              <a:defRPr sz="900"/>
            </a:lvl3pPr>
            <a:lvl4pPr marL="1028633" indent="0">
              <a:buNone/>
              <a:defRPr sz="749"/>
            </a:lvl4pPr>
            <a:lvl5pPr marL="1371511" indent="0">
              <a:buNone/>
              <a:defRPr sz="749"/>
            </a:lvl5pPr>
            <a:lvl6pPr marL="1714389" indent="0">
              <a:buNone/>
              <a:defRPr sz="749"/>
            </a:lvl6pPr>
            <a:lvl7pPr marL="2057266" indent="0">
              <a:buNone/>
              <a:defRPr sz="749"/>
            </a:lvl7pPr>
            <a:lvl8pPr marL="2400144" indent="0">
              <a:buNone/>
              <a:defRPr sz="749"/>
            </a:lvl8pPr>
            <a:lvl9pPr marL="274302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6" cy="176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9"/>
            <a:ext cx="5915026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8475138"/>
            <a:ext cx="1543051" cy="486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B4F5-9B38-9C46-9C38-B152A9FEF16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8475138"/>
            <a:ext cx="1543051" cy="486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15C7-4563-D94B-B718-A4924A53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4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1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9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7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2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0" indent="-171438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6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896166-F0B1-7C43-A4FE-A4D9AD1DAA70}"/>
              </a:ext>
            </a:extLst>
          </p:cNvPr>
          <p:cNvCxnSpPr>
            <a:cxnSpLocks/>
          </p:cNvCxnSpPr>
          <p:nvPr/>
        </p:nvCxnSpPr>
        <p:spPr>
          <a:xfrm>
            <a:off x="2171705" y="1079036"/>
            <a:ext cx="35433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1F28A4-9986-0E43-9341-0DBF58CDA0FB}"/>
              </a:ext>
            </a:extLst>
          </p:cNvPr>
          <p:cNvSpPr txBox="1"/>
          <p:nvPr/>
        </p:nvSpPr>
        <p:spPr>
          <a:xfrm>
            <a:off x="3314702" y="849337"/>
            <a:ext cx="12430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CWUY</a:t>
            </a:r>
          </a:p>
        </p:txBody>
      </p:sp>
      <p:pic>
        <p:nvPicPr>
          <p:cNvPr id="1034" name="Picture 10" descr="Martin Luther King Junior: A Black Man Memorialized in White | Honors  Journal | University of Colorado Boulder">
            <a:extLst>
              <a:ext uri="{FF2B5EF4-FFF2-40B4-BE49-F238E27FC236}">
                <a16:creationId xmlns:a16="http://schemas.microsoft.com/office/drawing/2014/main" id="{11C52B66-5A47-784A-8AA5-7E1A29237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8934" l="800" r="90000">
                        <a14:foregroundMark x1="1200" y1="27616" x2="14267" y2="22093"/>
                        <a14:foregroundMark x1="14267" y1="22093" x2="21467" y2="21996"/>
                        <a14:foregroundMark x1="21467" y1="21996" x2="21600" y2="33236"/>
                        <a14:foregroundMark x1="2267" y1="36919" x2="9600" y2="33915"/>
                        <a14:foregroundMark x1="9600" y1="33915" x2="16800" y2="35756"/>
                        <a14:foregroundMark x1="16800" y1="35756" x2="20133" y2="40601"/>
                        <a14:foregroundMark x1="20133" y1="40601" x2="20533" y2="52035"/>
                        <a14:foregroundMark x1="800" y1="54554" x2="6667" y2="50581"/>
                        <a14:foregroundMark x1="6667" y1="50581" x2="15200" y2="54070"/>
                        <a14:foregroundMark x1="15200" y1="54070" x2="22000" y2="64535"/>
                        <a14:foregroundMark x1="22000" y1="64535" x2="22667" y2="68605"/>
                        <a14:foregroundMark x1="2533" y1="70640" x2="9600" y2="67829"/>
                        <a14:foregroundMark x1="9600" y1="67829" x2="18267" y2="67636"/>
                        <a14:foregroundMark x1="18267" y1="67636" x2="26000" y2="77810"/>
                        <a14:foregroundMark x1="26000" y1="77810" x2="32000" y2="88953"/>
                        <a14:foregroundMark x1="32000" y1="88953" x2="45333" y2="91279"/>
                        <a14:foregroundMark x1="4800" y1="87500" x2="13333" y2="85853"/>
                        <a14:foregroundMark x1="13333" y1="85853" x2="20667" y2="87984"/>
                        <a14:foregroundMark x1="20667" y1="87984" x2="24267" y2="92829"/>
                        <a14:foregroundMark x1="24267" y1="92829" x2="32267" y2="95349"/>
                        <a14:foregroundMark x1="32267" y1="95349" x2="43600" y2="96124"/>
                        <a14:foregroundMark x1="8133" y1="98740" x2="31067" y2="98934"/>
                        <a14:foregroundMark x1="31067" y1="98934" x2="36267" y2="98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4922" r="9983" b="6209"/>
          <a:stretch/>
        </p:blipFill>
        <p:spPr bwMode="auto">
          <a:xfrm>
            <a:off x="-10" y="2459607"/>
            <a:ext cx="3917370" cy="6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BA42F9-DD5E-5D4B-A208-8AF4010E7ECC}"/>
              </a:ext>
            </a:extLst>
          </p:cNvPr>
          <p:cNvSpPr/>
          <p:nvPr/>
        </p:nvSpPr>
        <p:spPr>
          <a:xfrm>
            <a:off x="-1" y="8534400"/>
            <a:ext cx="6858001" cy="6096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08B95-AE03-6846-939B-43CEC5E09DF0}"/>
              </a:ext>
            </a:extLst>
          </p:cNvPr>
          <p:cNvSpPr txBox="1"/>
          <p:nvPr/>
        </p:nvSpPr>
        <p:spPr>
          <a:xfrm>
            <a:off x="1335880" y="8569619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Come Show Your Support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9004F-322E-BF42-8294-12DBABA30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78799"/>
            <a:ext cx="1651815" cy="1651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8407A-68D9-EB4B-9EE4-37EBF487463E}"/>
              </a:ext>
            </a:extLst>
          </p:cNvPr>
          <p:cNvSpPr txBox="1"/>
          <p:nvPr/>
        </p:nvSpPr>
        <p:spPr>
          <a:xfrm>
            <a:off x="1843093" y="171451"/>
            <a:ext cx="41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COMMUNITIES WORKING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46D23-0A64-9E44-A570-227A37089D3D}"/>
              </a:ext>
            </a:extLst>
          </p:cNvPr>
          <p:cNvSpPr txBox="1"/>
          <p:nvPr/>
        </p:nvSpPr>
        <p:spPr>
          <a:xfrm>
            <a:off x="1843093" y="512952"/>
            <a:ext cx="418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 UNITE YOUTH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596B78-5BCC-6543-A779-5B5E4F1BBF78}"/>
              </a:ext>
            </a:extLst>
          </p:cNvPr>
          <p:cNvSpPr/>
          <p:nvPr/>
        </p:nvSpPr>
        <p:spPr>
          <a:xfrm>
            <a:off x="2306398" y="1187372"/>
            <a:ext cx="3344307" cy="461667"/>
          </a:xfrm>
          <a:prstGeom prst="rect">
            <a:avLst/>
          </a:prstGeom>
          <a:noFill/>
        </p:spPr>
        <p:txBody>
          <a:bodyPr wrap="square" lIns="91439" tIns="45721" rIns="91439" bIns="45721">
            <a:spAutoFit/>
          </a:bodyPr>
          <a:lstStyle/>
          <a:p>
            <a:pPr algn="ctr"/>
            <a:r>
              <a:rPr lang="en-US" sz="2400" b="1" spc="300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4th ANNUAL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20CB1-677F-D74B-BD7A-3BEB83AE46DF}"/>
              </a:ext>
            </a:extLst>
          </p:cNvPr>
          <p:cNvSpPr txBox="1"/>
          <p:nvPr/>
        </p:nvSpPr>
        <p:spPr>
          <a:xfrm>
            <a:off x="536817" y="1473805"/>
            <a:ext cx="6755925" cy="132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99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77"/>
                <a:ea typeface="Brush Script MT" panose="03060802040406070304" pitchFamily="66" charset="-122"/>
                <a:cs typeface="Aharoni" panose="02010803020104030203" pitchFamily="2" charset="-79"/>
              </a:rPr>
              <a:t>I Remember Martin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19DFA7-8B5D-FE4A-B350-0D68508E3848}"/>
              </a:ext>
            </a:extLst>
          </p:cNvPr>
          <p:cNvSpPr txBox="1"/>
          <p:nvPr/>
        </p:nvSpPr>
        <p:spPr>
          <a:xfrm>
            <a:off x="2947792" y="2252994"/>
            <a:ext cx="3873976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9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FESTIVAL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CE22EB-B2A9-7943-AFD9-147B58F61681}"/>
              </a:ext>
            </a:extLst>
          </p:cNvPr>
          <p:cNvSpPr txBox="1"/>
          <p:nvPr/>
        </p:nvSpPr>
        <p:spPr>
          <a:xfrm>
            <a:off x="2947792" y="3405775"/>
            <a:ext cx="391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SATURDAY, JANUARY 17, 2026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4B2D69-20EE-7F45-8D1C-2971007604FE}"/>
              </a:ext>
            </a:extLst>
          </p:cNvPr>
          <p:cNvCxnSpPr>
            <a:cxnSpLocks/>
          </p:cNvCxnSpPr>
          <p:nvPr/>
        </p:nvCxnSpPr>
        <p:spPr>
          <a:xfrm>
            <a:off x="3419095" y="4901310"/>
            <a:ext cx="3291840" cy="11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C9E4E4-87E2-3344-A892-C6838546E625}"/>
              </a:ext>
            </a:extLst>
          </p:cNvPr>
          <p:cNvSpPr txBox="1"/>
          <p:nvPr/>
        </p:nvSpPr>
        <p:spPr>
          <a:xfrm>
            <a:off x="3650608" y="5015695"/>
            <a:ext cx="3095620" cy="42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10:00 A.M. – 12:00 P.M.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B025F8-E1B5-BF41-A7BB-B44516E5038D}"/>
              </a:ext>
            </a:extLst>
          </p:cNvPr>
          <p:cNvSpPr txBox="1"/>
          <p:nvPr/>
        </p:nvSpPr>
        <p:spPr>
          <a:xfrm>
            <a:off x="3127652" y="3939344"/>
            <a:ext cx="3686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LOCATION: RANKIN COUNTY SAFE ROOM CONFERENCE CENTER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651 MARQUETTE ROAD, BRANDON MS 39042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3AAF61-CD18-814C-A2B2-50105D94E575}"/>
              </a:ext>
            </a:extLst>
          </p:cNvPr>
          <p:cNvSpPr txBox="1"/>
          <p:nvPr/>
        </p:nvSpPr>
        <p:spPr>
          <a:xfrm>
            <a:off x="3339717" y="5852069"/>
            <a:ext cx="1927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Join us in Celebrating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the Legacy of MLK.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We will enjoy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fellowship with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good food, fun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and family.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3A92CF-8A91-2E44-B9CE-DC0E16895AEA}"/>
              </a:ext>
            </a:extLst>
          </p:cNvPr>
          <p:cNvCxnSpPr>
            <a:cxnSpLocks/>
          </p:cNvCxnSpPr>
          <p:nvPr/>
        </p:nvCxnSpPr>
        <p:spPr>
          <a:xfrm>
            <a:off x="3867789" y="5609755"/>
            <a:ext cx="2834640" cy="0"/>
          </a:xfrm>
          <a:prstGeom prst="line">
            <a:avLst/>
          </a:prstGeom>
          <a:ln w="104775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5E9824-CFFE-B34C-9DAA-74F3FFF4B101}"/>
              </a:ext>
            </a:extLst>
          </p:cNvPr>
          <p:cNvCxnSpPr>
            <a:cxnSpLocks/>
          </p:cNvCxnSpPr>
          <p:nvPr/>
        </p:nvCxnSpPr>
        <p:spPr>
          <a:xfrm>
            <a:off x="3703658" y="7660613"/>
            <a:ext cx="3017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9D80463-E8EA-B664-FB75-5C915D8A8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075" y="5872453"/>
            <a:ext cx="1585693" cy="1585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7F0C1-90C5-7F29-6C0B-DB3D63E59B84}"/>
              </a:ext>
            </a:extLst>
          </p:cNvPr>
          <p:cNvSpPr txBox="1"/>
          <p:nvPr/>
        </p:nvSpPr>
        <p:spPr>
          <a:xfrm>
            <a:off x="3641599" y="7706174"/>
            <a:ext cx="320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For more information contact: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cwuy4u.org or 601-454-2574</a:t>
            </a:r>
          </a:p>
        </p:txBody>
      </p:sp>
    </p:spTree>
    <p:extLst>
      <p:ext uri="{BB962C8B-B14F-4D97-AF65-F5344CB8AC3E}">
        <p14:creationId xmlns:p14="http://schemas.microsoft.com/office/powerpoint/2010/main" val="271722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794</TotalTime>
  <Words>79</Words>
  <Application>Microsoft Macintosh PowerPoint</Application>
  <PresentationFormat>Letter Paper (8.5x11 in)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Freestyle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Morris</dc:creator>
  <cp:lastModifiedBy>James Morris</cp:lastModifiedBy>
  <cp:revision>11</cp:revision>
  <dcterms:created xsi:type="dcterms:W3CDTF">2021-12-01T00:45:56Z</dcterms:created>
  <dcterms:modified xsi:type="dcterms:W3CDTF">2025-12-16T02:59:28Z</dcterms:modified>
</cp:coreProperties>
</file>